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8" r:id="rId2"/>
    <p:sldId id="354" r:id="rId3"/>
    <p:sldId id="259" r:id="rId4"/>
    <p:sldId id="344" r:id="rId5"/>
    <p:sldId id="348" r:id="rId6"/>
    <p:sldId id="318" r:id="rId7"/>
    <p:sldId id="358" r:id="rId8"/>
    <p:sldId id="357" r:id="rId9"/>
    <p:sldId id="359" r:id="rId10"/>
    <p:sldId id="360" r:id="rId11"/>
    <p:sldId id="361" r:id="rId12"/>
    <p:sldId id="362" r:id="rId13"/>
    <p:sldId id="319" r:id="rId14"/>
    <p:sldId id="363" r:id="rId15"/>
    <p:sldId id="365" r:id="rId16"/>
    <p:sldId id="3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FF99"/>
    <a:srgbClr val="FF00FF"/>
    <a:srgbClr val="FF99FF"/>
    <a:srgbClr val="9933FF"/>
    <a:srgbClr val="D707AF"/>
    <a:srgbClr val="F46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82" autoAdjust="0"/>
    <p:restoredTop sz="94601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A9B93-9F49-44EE-90DA-BFC8504E7B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55CD2-D232-4B3F-B773-89845BCD946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8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Формами фізичного удосконалення можуть виступати:</a:t>
          </a:r>
          <a:endParaRPr lang="ru-RU" sz="2800" b="1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A9DA7-5FC9-4B8C-8299-B19F53AC817B}" type="parTrans" cxnId="{5074ADB7-CF76-49D7-B4B4-9BBBADB2DE0A}">
      <dgm:prSet/>
      <dgm:spPr/>
      <dgm:t>
        <a:bodyPr/>
        <a:lstStyle/>
        <a:p>
          <a:endParaRPr lang="ru-RU"/>
        </a:p>
      </dgm:t>
    </dgm:pt>
    <dgm:pt modelId="{5A42C565-FD06-4884-9291-B73C951389E5}" type="sibTrans" cxnId="{5074ADB7-CF76-49D7-B4B4-9BBBADB2DE0A}">
      <dgm:prSet/>
      <dgm:spPr/>
      <dgm:t>
        <a:bodyPr/>
        <a:lstStyle/>
        <a:p>
          <a:endParaRPr lang="ru-RU"/>
        </a:p>
      </dgm:t>
    </dgm:pt>
    <dgm:pt modelId="{D4EC8DAF-FB65-47A7-B9BA-89D30816810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Їзда на велосипеді, лижах, санчатах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3085C-C2B4-4FF2-8C09-90235C6A812A}" type="parTrans" cxnId="{325820DA-AF4C-4716-B214-17AFE1AFA2C2}">
      <dgm:prSet/>
      <dgm:spPr/>
      <dgm:t>
        <a:bodyPr/>
        <a:lstStyle/>
        <a:p>
          <a:endParaRPr lang="ru-RU"/>
        </a:p>
      </dgm:t>
    </dgm:pt>
    <dgm:pt modelId="{04483596-7F85-46F8-A6ED-15C39107200B}" type="sibTrans" cxnId="{325820DA-AF4C-4716-B214-17AFE1AFA2C2}">
      <dgm:prSet/>
      <dgm:spPr/>
      <dgm:t>
        <a:bodyPr/>
        <a:lstStyle/>
        <a:p>
          <a:endParaRPr lang="ru-RU"/>
        </a:p>
      </dgm:t>
    </dgm:pt>
    <dgm:pt modelId="{5C15D2A5-CD52-4E08-9EA7-9E9E348C7FE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тання на ковзанах і рухливі ігри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2C1F1-2AA8-471A-8EB6-AB493C1AEB87}" type="parTrans" cxnId="{FA6F4483-FCFD-423C-A597-2BA611BDBA52}">
      <dgm:prSet/>
      <dgm:spPr/>
      <dgm:t>
        <a:bodyPr/>
        <a:lstStyle/>
        <a:p>
          <a:endParaRPr lang="ru-RU"/>
        </a:p>
      </dgm:t>
    </dgm:pt>
    <dgm:pt modelId="{B865CA3E-0588-4D10-9AD7-508773F4E1BF}" type="sibTrans" cxnId="{FA6F4483-FCFD-423C-A597-2BA611BDBA52}">
      <dgm:prSet/>
      <dgm:spPr/>
      <dgm:t>
        <a:bodyPr/>
        <a:lstStyle/>
        <a:p>
          <a:endParaRPr lang="ru-RU"/>
        </a:p>
      </dgm:t>
    </dgm:pt>
    <dgm:pt modelId="{E571D088-1248-4561-A440-437BB37583A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фізичних занять з трудовою діяльністю.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F9401-818E-4031-B50D-0D639F38A2CE}" type="parTrans" cxnId="{24CC8A36-2E31-4B3B-ADE7-A500FDB5076F}">
      <dgm:prSet/>
      <dgm:spPr/>
      <dgm:t>
        <a:bodyPr/>
        <a:lstStyle/>
        <a:p>
          <a:endParaRPr lang="ru-RU"/>
        </a:p>
      </dgm:t>
    </dgm:pt>
    <dgm:pt modelId="{7BB12C24-1A33-4B2C-8871-2DE341442A15}" type="sibTrans" cxnId="{24CC8A36-2E31-4B3B-ADE7-A500FDB5076F}">
      <dgm:prSet/>
      <dgm:spPr/>
      <dgm:t>
        <a:bodyPr/>
        <a:lstStyle/>
        <a:p>
          <a:endParaRPr lang="ru-RU"/>
        </a:p>
      </dgm:t>
    </dgm:pt>
    <dgm:pt modelId="{6A52264E-252F-49CE-A215-6FD407EC29C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 вправи і перебування на свіжому повітрі, плавання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C01B2-2DF5-44F8-937B-C04D84E17364}" type="parTrans" cxnId="{DD6CD48E-84FA-4A9B-AF0E-FDC217B1C719}">
      <dgm:prSet/>
      <dgm:spPr/>
      <dgm:t>
        <a:bodyPr/>
        <a:lstStyle/>
        <a:p>
          <a:endParaRPr lang="ru-RU"/>
        </a:p>
      </dgm:t>
    </dgm:pt>
    <dgm:pt modelId="{D3C4D807-60ED-4851-9258-AF0F3361DEC8}" type="sibTrans" cxnId="{DD6CD48E-84FA-4A9B-AF0E-FDC217B1C719}">
      <dgm:prSet/>
      <dgm:spPr/>
      <dgm:t>
        <a:bodyPr/>
        <a:lstStyle/>
        <a:p>
          <a:endParaRPr lang="ru-RU"/>
        </a:p>
      </dgm:t>
    </dgm:pt>
    <dgm:pt modelId="{75DB687C-1F9E-4BD3-BDBF-F587A5F12DF1}" type="pres">
      <dgm:prSet presAssocID="{926A9B93-9F49-44EE-90DA-BFC8504E7B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8C833B9-B170-4281-8079-E21A2C5B5DD0}" type="pres">
      <dgm:prSet presAssocID="{926A9B93-9F49-44EE-90DA-BFC8504E7B7A}" presName="Name1" presStyleCnt="0"/>
      <dgm:spPr/>
    </dgm:pt>
    <dgm:pt modelId="{4A14F9E9-0052-4034-8691-33ED0D000850}" type="pres">
      <dgm:prSet presAssocID="{926A9B93-9F49-44EE-90DA-BFC8504E7B7A}" presName="cycle" presStyleCnt="0"/>
      <dgm:spPr/>
    </dgm:pt>
    <dgm:pt modelId="{FC210E63-3989-4E7C-B31B-F5C4BBC07385}" type="pres">
      <dgm:prSet presAssocID="{926A9B93-9F49-44EE-90DA-BFC8504E7B7A}" presName="srcNode" presStyleLbl="node1" presStyleIdx="0" presStyleCnt="5"/>
      <dgm:spPr/>
    </dgm:pt>
    <dgm:pt modelId="{F04AEB08-2D22-4F0A-BDCB-A7B9DFAEA4FC}" type="pres">
      <dgm:prSet presAssocID="{926A9B93-9F49-44EE-90DA-BFC8504E7B7A}" presName="conn" presStyleLbl="parChTrans1D2" presStyleIdx="0" presStyleCnt="1"/>
      <dgm:spPr/>
      <dgm:t>
        <a:bodyPr/>
        <a:lstStyle/>
        <a:p>
          <a:endParaRPr lang="ru-RU"/>
        </a:p>
      </dgm:t>
    </dgm:pt>
    <dgm:pt modelId="{7D827C6F-11D7-48E7-BAAD-765B6291F879}" type="pres">
      <dgm:prSet presAssocID="{926A9B93-9F49-44EE-90DA-BFC8504E7B7A}" presName="extraNode" presStyleLbl="node1" presStyleIdx="0" presStyleCnt="5"/>
      <dgm:spPr/>
    </dgm:pt>
    <dgm:pt modelId="{9BD92673-3D96-4FDE-B06C-38BA60B05CC9}" type="pres">
      <dgm:prSet presAssocID="{926A9B93-9F49-44EE-90DA-BFC8504E7B7A}" presName="dstNode" presStyleLbl="node1" presStyleIdx="0" presStyleCnt="5"/>
      <dgm:spPr/>
    </dgm:pt>
    <dgm:pt modelId="{DA966BA8-DEE5-4602-9715-0EBE46A8B22F}" type="pres">
      <dgm:prSet presAssocID="{AEC55CD2-D232-4B3F-B773-89845BCD9461}" presName="text_1" presStyleLbl="node1" presStyleIdx="0" presStyleCnt="5" custScaleX="100485" custScaleY="138675" custLinFactNeighborX="1075" custLinFactNeighborY="-40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BDC9E-56C9-4154-A7F5-5B2CE5EE773A}" type="pres">
      <dgm:prSet presAssocID="{AEC55CD2-D232-4B3F-B773-89845BCD9461}" presName="accent_1" presStyleCnt="0"/>
      <dgm:spPr/>
    </dgm:pt>
    <dgm:pt modelId="{09B3FB90-F7E0-49F6-B09C-D2286A2DE180}" type="pres">
      <dgm:prSet presAssocID="{AEC55CD2-D232-4B3F-B773-89845BCD9461}" presName="accentRepeatNode" presStyleLbl="solidFgAcc1" presStyleIdx="0" presStyleCnt="5" custLinFactY="15772" custLinFactNeighborX="55606" custLinFactNeighborY="100000"/>
      <dgm:spPr/>
    </dgm:pt>
    <dgm:pt modelId="{7F29B069-B615-4F62-AE8F-8A8EF7D1FA64}" type="pres">
      <dgm:prSet presAssocID="{6A52264E-252F-49CE-A215-6FD407EC29C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CA69-F83B-44BA-BC27-51613FA02BB2}" type="pres">
      <dgm:prSet presAssocID="{6A52264E-252F-49CE-A215-6FD407EC29C6}" presName="accent_2" presStyleCnt="0"/>
      <dgm:spPr/>
    </dgm:pt>
    <dgm:pt modelId="{DD8C6AF9-FD73-44E8-832F-A25AD6FC2DD0}" type="pres">
      <dgm:prSet presAssocID="{6A52264E-252F-49CE-A215-6FD407EC29C6}" presName="accentRepeatNode" presStyleLbl="solidFgAcc1" presStyleIdx="1" presStyleCnt="5" custLinFactNeighborX="-1719" custLinFactNeighborY="-4189"/>
      <dgm:spPr>
        <a:solidFill>
          <a:srgbClr val="FFFF99"/>
        </a:solidFill>
      </dgm:spPr>
      <dgm:t>
        <a:bodyPr/>
        <a:lstStyle/>
        <a:p>
          <a:endParaRPr lang="uk-UA"/>
        </a:p>
      </dgm:t>
    </dgm:pt>
    <dgm:pt modelId="{C44FAE15-F4D0-4623-9B1B-17CE002BE92F}" type="pres">
      <dgm:prSet presAssocID="{D4EC8DAF-FB65-47A7-B9BA-89D30816810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E68AD-AF54-42F7-9D81-415341E5C2E8}" type="pres">
      <dgm:prSet presAssocID="{D4EC8DAF-FB65-47A7-B9BA-89D30816810E}" presName="accent_3" presStyleCnt="0"/>
      <dgm:spPr/>
    </dgm:pt>
    <dgm:pt modelId="{124726EE-3ED2-4D20-B8DD-A7DA7C3540CB}" type="pres">
      <dgm:prSet presAssocID="{D4EC8DAF-FB65-47A7-B9BA-89D30816810E}" presName="accentRepeatNode" presStyleLbl="solidFgAcc1" presStyleIdx="2" presStyleCnt="5"/>
      <dgm:spPr>
        <a:solidFill>
          <a:srgbClr val="FFFF99"/>
        </a:solidFill>
      </dgm:spPr>
      <dgm:t>
        <a:bodyPr/>
        <a:lstStyle/>
        <a:p>
          <a:endParaRPr lang="uk-UA"/>
        </a:p>
      </dgm:t>
    </dgm:pt>
    <dgm:pt modelId="{DDD9BF08-BD9C-4AF9-BE61-6E40914A14D8}" type="pres">
      <dgm:prSet presAssocID="{5C15D2A5-CD52-4E08-9EA7-9E9E348C7FE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B063-FEF2-4F02-B00E-6185FD16D811}" type="pres">
      <dgm:prSet presAssocID="{5C15D2A5-CD52-4E08-9EA7-9E9E348C7FE7}" presName="accent_4" presStyleCnt="0"/>
      <dgm:spPr/>
    </dgm:pt>
    <dgm:pt modelId="{B487B96D-594A-4E37-91D7-189B459A7BD1}" type="pres">
      <dgm:prSet presAssocID="{5C15D2A5-CD52-4E08-9EA7-9E9E348C7FE7}" presName="accentRepeatNode" presStyleLbl="solidFgAcc1" presStyleIdx="3" presStyleCnt="5"/>
      <dgm:spPr>
        <a:solidFill>
          <a:srgbClr val="FFFF99"/>
        </a:solidFill>
      </dgm:spPr>
      <dgm:t>
        <a:bodyPr/>
        <a:lstStyle/>
        <a:p>
          <a:endParaRPr lang="uk-UA"/>
        </a:p>
      </dgm:t>
    </dgm:pt>
    <dgm:pt modelId="{F7C51492-B4AB-42FE-9677-EF23DE2B7FEB}" type="pres">
      <dgm:prSet presAssocID="{E571D088-1248-4561-A440-437BB37583A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70205-09FC-4456-BC0A-14B5856CC7F2}" type="pres">
      <dgm:prSet presAssocID="{E571D088-1248-4561-A440-437BB37583A8}" presName="accent_5" presStyleCnt="0"/>
      <dgm:spPr/>
    </dgm:pt>
    <dgm:pt modelId="{B6BAF0D1-A14C-4DC7-BB77-1BE62D296ABC}" type="pres">
      <dgm:prSet presAssocID="{E571D088-1248-4561-A440-437BB37583A8}" presName="accentRepeatNode" presStyleLbl="solidFgAcc1" presStyleIdx="4" presStyleCnt="5"/>
      <dgm:spPr>
        <a:solidFill>
          <a:srgbClr val="FFFF99"/>
        </a:solidFill>
      </dgm:spPr>
      <dgm:t>
        <a:bodyPr/>
        <a:lstStyle/>
        <a:p>
          <a:endParaRPr lang="uk-UA"/>
        </a:p>
      </dgm:t>
    </dgm:pt>
  </dgm:ptLst>
  <dgm:cxnLst>
    <dgm:cxn modelId="{5074ADB7-CF76-49D7-B4B4-9BBBADB2DE0A}" srcId="{926A9B93-9F49-44EE-90DA-BFC8504E7B7A}" destId="{AEC55CD2-D232-4B3F-B773-89845BCD9461}" srcOrd="0" destOrd="0" parTransId="{4C2A9DA7-5FC9-4B8C-8299-B19F53AC817B}" sibTransId="{5A42C565-FD06-4884-9291-B73C951389E5}"/>
    <dgm:cxn modelId="{24CC8A36-2E31-4B3B-ADE7-A500FDB5076F}" srcId="{926A9B93-9F49-44EE-90DA-BFC8504E7B7A}" destId="{E571D088-1248-4561-A440-437BB37583A8}" srcOrd="4" destOrd="0" parTransId="{7C0F9401-818E-4031-B50D-0D639F38A2CE}" sibTransId="{7BB12C24-1A33-4B2C-8871-2DE341442A15}"/>
    <dgm:cxn modelId="{EE360ADA-3835-4F3A-A00A-F21CC1EF1586}" type="presOf" srcId="{6A52264E-252F-49CE-A215-6FD407EC29C6}" destId="{7F29B069-B615-4F62-AE8F-8A8EF7D1FA64}" srcOrd="0" destOrd="0" presId="urn:microsoft.com/office/officeart/2008/layout/VerticalCurvedList"/>
    <dgm:cxn modelId="{DD6CD48E-84FA-4A9B-AF0E-FDC217B1C719}" srcId="{926A9B93-9F49-44EE-90DA-BFC8504E7B7A}" destId="{6A52264E-252F-49CE-A215-6FD407EC29C6}" srcOrd="1" destOrd="0" parTransId="{FEEC01B2-2DF5-44F8-937B-C04D84E17364}" sibTransId="{D3C4D807-60ED-4851-9258-AF0F3361DEC8}"/>
    <dgm:cxn modelId="{325820DA-AF4C-4716-B214-17AFE1AFA2C2}" srcId="{926A9B93-9F49-44EE-90DA-BFC8504E7B7A}" destId="{D4EC8DAF-FB65-47A7-B9BA-89D30816810E}" srcOrd="2" destOrd="0" parTransId="{4023085C-C2B4-4FF2-8C09-90235C6A812A}" sibTransId="{04483596-7F85-46F8-A6ED-15C39107200B}"/>
    <dgm:cxn modelId="{C7B2A674-EF53-47F8-8B99-6B082062F30B}" type="presOf" srcId="{D4EC8DAF-FB65-47A7-B9BA-89D30816810E}" destId="{C44FAE15-F4D0-4623-9B1B-17CE002BE92F}" srcOrd="0" destOrd="0" presId="urn:microsoft.com/office/officeart/2008/layout/VerticalCurvedList"/>
    <dgm:cxn modelId="{846292A1-BA4F-4B5D-92A6-7EF0C78CC5BF}" type="presOf" srcId="{5C15D2A5-CD52-4E08-9EA7-9E9E348C7FE7}" destId="{DDD9BF08-BD9C-4AF9-BE61-6E40914A14D8}" srcOrd="0" destOrd="0" presId="urn:microsoft.com/office/officeart/2008/layout/VerticalCurvedList"/>
    <dgm:cxn modelId="{83426D50-D828-40B0-AE4A-BE2315B25241}" type="presOf" srcId="{5A42C565-FD06-4884-9291-B73C951389E5}" destId="{F04AEB08-2D22-4F0A-BDCB-A7B9DFAEA4FC}" srcOrd="0" destOrd="0" presId="urn:microsoft.com/office/officeart/2008/layout/VerticalCurvedList"/>
    <dgm:cxn modelId="{FA6F4483-FCFD-423C-A597-2BA611BDBA52}" srcId="{926A9B93-9F49-44EE-90DA-BFC8504E7B7A}" destId="{5C15D2A5-CD52-4E08-9EA7-9E9E348C7FE7}" srcOrd="3" destOrd="0" parTransId="{F312C1F1-2AA8-471A-8EB6-AB493C1AEB87}" sibTransId="{B865CA3E-0588-4D10-9AD7-508773F4E1BF}"/>
    <dgm:cxn modelId="{147AB5ED-F45B-492C-A532-655787D1D3EB}" type="presOf" srcId="{AEC55CD2-D232-4B3F-B773-89845BCD9461}" destId="{DA966BA8-DEE5-4602-9715-0EBE46A8B22F}" srcOrd="0" destOrd="0" presId="urn:microsoft.com/office/officeart/2008/layout/VerticalCurvedList"/>
    <dgm:cxn modelId="{E8628F96-3CDD-402A-AE4B-34B71EF96F97}" type="presOf" srcId="{926A9B93-9F49-44EE-90DA-BFC8504E7B7A}" destId="{75DB687C-1F9E-4BD3-BDBF-F587A5F12DF1}" srcOrd="0" destOrd="0" presId="urn:microsoft.com/office/officeart/2008/layout/VerticalCurvedList"/>
    <dgm:cxn modelId="{84F7D817-7F78-4774-BC28-5C7D94010CB4}" type="presOf" srcId="{E571D088-1248-4561-A440-437BB37583A8}" destId="{F7C51492-B4AB-42FE-9677-EF23DE2B7FEB}" srcOrd="0" destOrd="0" presId="urn:microsoft.com/office/officeart/2008/layout/VerticalCurvedList"/>
    <dgm:cxn modelId="{E6315A67-0C4A-4403-ADE9-71CB2FF6F336}" type="presParOf" srcId="{75DB687C-1F9E-4BD3-BDBF-F587A5F12DF1}" destId="{58C833B9-B170-4281-8079-E21A2C5B5DD0}" srcOrd="0" destOrd="0" presId="urn:microsoft.com/office/officeart/2008/layout/VerticalCurvedList"/>
    <dgm:cxn modelId="{32F81CAC-8447-49B5-8650-8D939B3FB285}" type="presParOf" srcId="{58C833B9-B170-4281-8079-E21A2C5B5DD0}" destId="{4A14F9E9-0052-4034-8691-33ED0D000850}" srcOrd="0" destOrd="0" presId="urn:microsoft.com/office/officeart/2008/layout/VerticalCurvedList"/>
    <dgm:cxn modelId="{4EF15B25-7043-47DE-ABD8-28C3621DA748}" type="presParOf" srcId="{4A14F9E9-0052-4034-8691-33ED0D000850}" destId="{FC210E63-3989-4E7C-B31B-F5C4BBC07385}" srcOrd="0" destOrd="0" presId="urn:microsoft.com/office/officeart/2008/layout/VerticalCurvedList"/>
    <dgm:cxn modelId="{125DC5D2-52EF-4DE4-93AD-2447F1B5821D}" type="presParOf" srcId="{4A14F9E9-0052-4034-8691-33ED0D000850}" destId="{F04AEB08-2D22-4F0A-BDCB-A7B9DFAEA4FC}" srcOrd="1" destOrd="0" presId="urn:microsoft.com/office/officeart/2008/layout/VerticalCurvedList"/>
    <dgm:cxn modelId="{0E47392A-A1EC-4105-8432-55DBEA3972D1}" type="presParOf" srcId="{4A14F9E9-0052-4034-8691-33ED0D000850}" destId="{7D827C6F-11D7-48E7-BAAD-765B6291F879}" srcOrd="2" destOrd="0" presId="urn:microsoft.com/office/officeart/2008/layout/VerticalCurvedList"/>
    <dgm:cxn modelId="{FAF7EC4E-01ED-4C35-9E31-B15F1F0A6AEA}" type="presParOf" srcId="{4A14F9E9-0052-4034-8691-33ED0D000850}" destId="{9BD92673-3D96-4FDE-B06C-38BA60B05CC9}" srcOrd="3" destOrd="0" presId="urn:microsoft.com/office/officeart/2008/layout/VerticalCurvedList"/>
    <dgm:cxn modelId="{2A2CBD6C-82F8-48A7-9584-12E8011AF0C7}" type="presParOf" srcId="{58C833B9-B170-4281-8079-E21A2C5B5DD0}" destId="{DA966BA8-DEE5-4602-9715-0EBE46A8B22F}" srcOrd="1" destOrd="0" presId="urn:microsoft.com/office/officeart/2008/layout/VerticalCurvedList"/>
    <dgm:cxn modelId="{EC4840E1-788E-4085-A8CC-9868DD9A1E2A}" type="presParOf" srcId="{58C833B9-B170-4281-8079-E21A2C5B5DD0}" destId="{7E0BDC9E-56C9-4154-A7F5-5B2CE5EE773A}" srcOrd="2" destOrd="0" presId="urn:microsoft.com/office/officeart/2008/layout/VerticalCurvedList"/>
    <dgm:cxn modelId="{0A87657F-862A-4C5E-9C30-183DB283C9A8}" type="presParOf" srcId="{7E0BDC9E-56C9-4154-A7F5-5B2CE5EE773A}" destId="{09B3FB90-F7E0-49F6-B09C-D2286A2DE180}" srcOrd="0" destOrd="0" presId="urn:microsoft.com/office/officeart/2008/layout/VerticalCurvedList"/>
    <dgm:cxn modelId="{3185F8FE-FBF4-4A66-88DB-3559384360F0}" type="presParOf" srcId="{58C833B9-B170-4281-8079-E21A2C5B5DD0}" destId="{7F29B069-B615-4F62-AE8F-8A8EF7D1FA64}" srcOrd="3" destOrd="0" presId="urn:microsoft.com/office/officeart/2008/layout/VerticalCurvedList"/>
    <dgm:cxn modelId="{D8CFB2BF-4249-41A8-9263-007D8392CF1D}" type="presParOf" srcId="{58C833B9-B170-4281-8079-E21A2C5B5DD0}" destId="{8881CA69-F83B-44BA-BC27-51613FA02BB2}" srcOrd="4" destOrd="0" presId="urn:microsoft.com/office/officeart/2008/layout/VerticalCurvedList"/>
    <dgm:cxn modelId="{3DAD62F3-D190-4B35-89E4-BCA3C2927DAF}" type="presParOf" srcId="{8881CA69-F83B-44BA-BC27-51613FA02BB2}" destId="{DD8C6AF9-FD73-44E8-832F-A25AD6FC2DD0}" srcOrd="0" destOrd="0" presId="urn:microsoft.com/office/officeart/2008/layout/VerticalCurvedList"/>
    <dgm:cxn modelId="{BCC92975-CE3C-469D-AB0D-27D70F077CE3}" type="presParOf" srcId="{58C833B9-B170-4281-8079-E21A2C5B5DD0}" destId="{C44FAE15-F4D0-4623-9B1B-17CE002BE92F}" srcOrd="5" destOrd="0" presId="urn:microsoft.com/office/officeart/2008/layout/VerticalCurvedList"/>
    <dgm:cxn modelId="{FF84101D-101E-441D-9016-0891D63FA75B}" type="presParOf" srcId="{58C833B9-B170-4281-8079-E21A2C5B5DD0}" destId="{DE3E68AD-AF54-42F7-9D81-415341E5C2E8}" srcOrd="6" destOrd="0" presId="urn:microsoft.com/office/officeart/2008/layout/VerticalCurvedList"/>
    <dgm:cxn modelId="{57FA1E53-ACFD-4AE6-A7AE-390627BB1BEF}" type="presParOf" srcId="{DE3E68AD-AF54-42F7-9D81-415341E5C2E8}" destId="{124726EE-3ED2-4D20-B8DD-A7DA7C3540CB}" srcOrd="0" destOrd="0" presId="urn:microsoft.com/office/officeart/2008/layout/VerticalCurvedList"/>
    <dgm:cxn modelId="{ED815377-EDC4-4DE5-B9FD-0C77A789BADF}" type="presParOf" srcId="{58C833B9-B170-4281-8079-E21A2C5B5DD0}" destId="{DDD9BF08-BD9C-4AF9-BE61-6E40914A14D8}" srcOrd="7" destOrd="0" presId="urn:microsoft.com/office/officeart/2008/layout/VerticalCurvedList"/>
    <dgm:cxn modelId="{8201E7B1-8426-4C80-A960-4D137E4096A5}" type="presParOf" srcId="{58C833B9-B170-4281-8079-E21A2C5B5DD0}" destId="{C79DB063-FEF2-4F02-B00E-6185FD16D811}" srcOrd="8" destOrd="0" presId="urn:microsoft.com/office/officeart/2008/layout/VerticalCurvedList"/>
    <dgm:cxn modelId="{E89D223C-6E4E-466A-B705-5BBA2D1FE90E}" type="presParOf" srcId="{C79DB063-FEF2-4F02-B00E-6185FD16D811}" destId="{B487B96D-594A-4E37-91D7-189B459A7BD1}" srcOrd="0" destOrd="0" presId="urn:microsoft.com/office/officeart/2008/layout/VerticalCurvedList"/>
    <dgm:cxn modelId="{4F0CB675-5857-409A-AEA2-DD13EC11B5D9}" type="presParOf" srcId="{58C833B9-B170-4281-8079-E21A2C5B5DD0}" destId="{F7C51492-B4AB-42FE-9677-EF23DE2B7FEB}" srcOrd="9" destOrd="0" presId="urn:microsoft.com/office/officeart/2008/layout/VerticalCurvedList"/>
    <dgm:cxn modelId="{EF3BE79D-E3AD-44CD-998A-3A0374FF9370}" type="presParOf" srcId="{58C833B9-B170-4281-8079-E21A2C5B5DD0}" destId="{D7870205-09FC-4456-BC0A-14B5856CC7F2}" srcOrd="10" destOrd="0" presId="urn:microsoft.com/office/officeart/2008/layout/VerticalCurvedList"/>
    <dgm:cxn modelId="{71FA9705-E9B9-427A-941D-2CF483A39673}" type="presParOf" srcId="{D7870205-09FC-4456-BC0A-14B5856CC7F2}" destId="{B6BAF0D1-A14C-4DC7-BB77-1BE62D296A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C921F-D30B-4287-B4F8-D54101E7F6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D4DC8-6749-494B-B3D0-0B609C9D25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 вихователів з даної проблеми, а саме залучення до проведення педрад і семінарів, консультацій.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BCD6F-D507-4002-8843-DAEA58C10657}" type="parTrans" cxnId="{E5BE4DFF-5E5E-44A6-9E3C-7C244717BA2B}">
      <dgm:prSet/>
      <dgm:spPr/>
      <dgm:t>
        <a:bodyPr/>
        <a:lstStyle/>
        <a:p>
          <a:endParaRPr lang="ru-RU"/>
        </a:p>
      </dgm:t>
    </dgm:pt>
    <dgm:pt modelId="{1B7072C2-5E93-4189-AACE-55F6EFC8C4F0}" type="sibTrans" cxnId="{E5BE4DFF-5E5E-44A6-9E3C-7C244717BA2B}">
      <dgm:prSet/>
      <dgm:spPr/>
      <dgm:t>
        <a:bodyPr/>
        <a:lstStyle/>
        <a:p>
          <a:endParaRPr lang="ru-RU"/>
        </a:p>
      </dgm:t>
    </dgm:pt>
    <dgm:pt modelId="{A0228EFA-B6D7-40DC-9F86-5F01143E1D0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знань родинного фізичного виховання у батьків. Розробка пам'яток, консультацій, рекомендацій, проведення круглих столів, батьківських зборів.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22516-86CA-49E1-BD46-8EBE82CCF56D}" type="parTrans" cxnId="{A2E57455-8529-40D2-AE30-EBAC35E96404}">
      <dgm:prSet/>
      <dgm:spPr/>
      <dgm:t>
        <a:bodyPr/>
        <a:lstStyle/>
        <a:p>
          <a:endParaRPr lang="ru-RU"/>
        </a:p>
      </dgm:t>
    </dgm:pt>
    <dgm:pt modelId="{EB772F54-D888-4D7B-A0AC-2AF15639D3C1}" type="sibTrans" cxnId="{A2E57455-8529-40D2-AE30-EBAC35E96404}">
      <dgm:prSet/>
      <dgm:spPr/>
      <dgm:t>
        <a:bodyPr/>
        <a:lstStyle/>
        <a:p>
          <a:endParaRPr lang="ru-RU"/>
        </a:p>
      </dgm:t>
    </dgm:pt>
    <dgm:pt modelId="{571A6B2C-BB98-434A-8717-EB94F63679F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традицій у процес фізичного виховання дітей дошкільного віку з метою позитивного виховання патріотичних почуттів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F24E7-B05C-4BA4-A8F9-39C45A183369}" type="parTrans" cxnId="{F609A2CE-C69C-4E90-BE3E-C056959E56D8}">
      <dgm:prSet/>
      <dgm:spPr/>
      <dgm:t>
        <a:bodyPr/>
        <a:lstStyle/>
        <a:p>
          <a:endParaRPr lang="ru-RU"/>
        </a:p>
      </dgm:t>
    </dgm:pt>
    <dgm:pt modelId="{99C1F00F-075B-4635-81E8-8896AB00608B}" type="sibTrans" cxnId="{F609A2CE-C69C-4E90-BE3E-C056959E56D8}">
      <dgm:prSet/>
      <dgm:spPr/>
      <dgm:t>
        <a:bodyPr/>
        <a:lstStyle/>
        <a:p>
          <a:endParaRPr lang="ru-RU"/>
        </a:p>
      </dgm:t>
    </dgm:pt>
    <dgm:pt modelId="{F8937771-07E2-448F-9191-70665503C25E}" type="pres">
      <dgm:prSet presAssocID="{7E8C921F-D30B-4287-B4F8-D54101E7F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E8FDF-CEAA-4C91-B924-F178F43CEB37}" type="pres">
      <dgm:prSet presAssocID="{298D4DC8-6749-494B-B3D0-0B609C9D252D}" presName="parentLin" presStyleCnt="0"/>
      <dgm:spPr/>
    </dgm:pt>
    <dgm:pt modelId="{7CF826A0-DB6F-4B17-829F-D1CAA710A36E}" type="pres">
      <dgm:prSet presAssocID="{298D4DC8-6749-494B-B3D0-0B609C9D25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B6D4D7-E8C0-4E65-8F41-B0DCEB9DD678}" type="pres">
      <dgm:prSet presAssocID="{298D4DC8-6749-494B-B3D0-0B609C9D252D}" presName="parentText" presStyleLbl="node1" presStyleIdx="0" presStyleCnt="3" custScaleX="147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3580F-FD11-4284-8A98-59F89090F6C1}" type="pres">
      <dgm:prSet presAssocID="{298D4DC8-6749-494B-B3D0-0B609C9D252D}" presName="negativeSpace" presStyleCnt="0"/>
      <dgm:spPr/>
    </dgm:pt>
    <dgm:pt modelId="{ED700A00-096D-4D69-81EC-BA6FB5509469}" type="pres">
      <dgm:prSet presAssocID="{298D4DC8-6749-494B-B3D0-0B609C9D252D}" presName="childText" presStyleLbl="conFgAcc1" presStyleIdx="0" presStyleCnt="3">
        <dgm:presLayoutVars>
          <dgm:bulletEnabled val="1"/>
        </dgm:presLayoutVars>
      </dgm:prSet>
      <dgm:spPr/>
    </dgm:pt>
    <dgm:pt modelId="{D85EAEBF-6B2E-44D8-BB0A-76FA580666AE}" type="pres">
      <dgm:prSet presAssocID="{1B7072C2-5E93-4189-AACE-55F6EFC8C4F0}" presName="spaceBetweenRectangles" presStyleCnt="0"/>
      <dgm:spPr/>
    </dgm:pt>
    <dgm:pt modelId="{1B1A2BF1-D18B-4911-8B7B-ACF1DA3A450A}" type="pres">
      <dgm:prSet presAssocID="{A0228EFA-B6D7-40DC-9F86-5F01143E1D0C}" presName="parentLin" presStyleCnt="0"/>
      <dgm:spPr/>
    </dgm:pt>
    <dgm:pt modelId="{8C8CECC1-F9F8-4A1B-8EAB-2C519D84BB02}" type="pres">
      <dgm:prSet presAssocID="{A0228EFA-B6D7-40DC-9F86-5F01143E1D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17FC8D-2E6D-4CA3-8C5C-C442C50BC63F}" type="pres">
      <dgm:prSet presAssocID="{A0228EFA-B6D7-40DC-9F86-5F01143E1D0C}" presName="parentText" presStyleLbl="node1" presStyleIdx="1" presStyleCnt="3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0B48-65E2-4C95-8CB5-68F1E9C30D39}" type="pres">
      <dgm:prSet presAssocID="{A0228EFA-B6D7-40DC-9F86-5F01143E1D0C}" presName="negativeSpace" presStyleCnt="0"/>
      <dgm:spPr/>
    </dgm:pt>
    <dgm:pt modelId="{78B1F7B8-B292-4A56-ACE7-7E06FB97DF11}" type="pres">
      <dgm:prSet presAssocID="{A0228EFA-B6D7-40DC-9F86-5F01143E1D0C}" presName="childText" presStyleLbl="conFgAcc1" presStyleIdx="1" presStyleCnt="3">
        <dgm:presLayoutVars>
          <dgm:bulletEnabled val="1"/>
        </dgm:presLayoutVars>
      </dgm:prSet>
      <dgm:spPr/>
    </dgm:pt>
    <dgm:pt modelId="{898DD77F-EB93-4DB5-A6EB-CFA0FEEF8A70}" type="pres">
      <dgm:prSet presAssocID="{EB772F54-D888-4D7B-A0AC-2AF15639D3C1}" presName="spaceBetweenRectangles" presStyleCnt="0"/>
      <dgm:spPr/>
    </dgm:pt>
    <dgm:pt modelId="{214C506A-A0F3-4CC0-A15B-FD21E284CBAE}" type="pres">
      <dgm:prSet presAssocID="{571A6B2C-BB98-434A-8717-EB94F63679FD}" presName="parentLin" presStyleCnt="0"/>
      <dgm:spPr/>
    </dgm:pt>
    <dgm:pt modelId="{DA0A05FA-ABA0-4CA3-80A4-6750AD264D05}" type="pres">
      <dgm:prSet presAssocID="{571A6B2C-BB98-434A-8717-EB94F63679F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A8C934-804B-43AA-B2EB-B845F386E2F9}" type="pres">
      <dgm:prSet presAssocID="{571A6B2C-BB98-434A-8717-EB94F63679FD}" presName="parentText" presStyleLbl="node1" presStyleIdx="2" presStyleCnt="3" custScaleX="142857" custLinFactNeighborX="6806" custLinFactNeighborY="-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B516E-EE67-44EC-AF56-DA6BE9D8C536}" type="pres">
      <dgm:prSet presAssocID="{571A6B2C-BB98-434A-8717-EB94F63679FD}" presName="negativeSpace" presStyleCnt="0"/>
      <dgm:spPr/>
    </dgm:pt>
    <dgm:pt modelId="{D5533741-80DA-422A-A55B-BE8B82B15A94}" type="pres">
      <dgm:prSet presAssocID="{571A6B2C-BB98-434A-8717-EB94F63679FD}" presName="childText" presStyleLbl="conFgAcc1" presStyleIdx="2" presStyleCnt="3" custAng="0" custScaleX="99224" custScaleY="114397" custLinFactY="67889" custLinFactNeighborX="2221" custLinFactNeighborY="100000">
        <dgm:presLayoutVars>
          <dgm:bulletEnabled val="1"/>
        </dgm:presLayoutVars>
      </dgm:prSet>
      <dgm:spPr/>
    </dgm:pt>
  </dgm:ptLst>
  <dgm:cxnLst>
    <dgm:cxn modelId="{55E08563-4196-4EF9-BDC2-E8CFA4B21294}" type="presOf" srcId="{A0228EFA-B6D7-40DC-9F86-5F01143E1D0C}" destId="{8C8CECC1-F9F8-4A1B-8EAB-2C519D84BB02}" srcOrd="0" destOrd="0" presId="urn:microsoft.com/office/officeart/2005/8/layout/list1"/>
    <dgm:cxn modelId="{E9BBFFD7-60F6-4849-971D-56034BA57EA9}" type="presOf" srcId="{298D4DC8-6749-494B-B3D0-0B609C9D252D}" destId="{7CF826A0-DB6F-4B17-829F-D1CAA710A36E}" srcOrd="0" destOrd="0" presId="urn:microsoft.com/office/officeart/2005/8/layout/list1"/>
    <dgm:cxn modelId="{67A5496A-911F-4B51-B150-5A9488C4295E}" type="presOf" srcId="{571A6B2C-BB98-434A-8717-EB94F63679FD}" destId="{1EA8C934-804B-43AA-B2EB-B845F386E2F9}" srcOrd="1" destOrd="0" presId="urn:microsoft.com/office/officeart/2005/8/layout/list1"/>
    <dgm:cxn modelId="{903A5F84-E4A5-4480-A9C1-81161D488C98}" type="presOf" srcId="{298D4DC8-6749-494B-B3D0-0B609C9D252D}" destId="{37B6D4D7-E8C0-4E65-8F41-B0DCEB9DD678}" srcOrd="1" destOrd="0" presId="urn:microsoft.com/office/officeart/2005/8/layout/list1"/>
    <dgm:cxn modelId="{F609A2CE-C69C-4E90-BE3E-C056959E56D8}" srcId="{7E8C921F-D30B-4287-B4F8-D54101E7F6F7}" destId="{571A6B2C-BB98-434A-8717-EB94F63679FD}" srcOrd="2" destOrd="0" parTransId="{42EF24E7-B05C-4BA4-A8F9-39C45A183369}" sibTransId="{99C1F00F-075B-4635-81E8-8896AB00608B}"/>
    <dgm:cxn modelId="{E5BE4DFF-5E5E-44A6-9E3C-7C244717BA2B}" srcId="{7E8C921F-D30B-4287-B4F8-D54101E7F6F7}" destId="{298D4DC8-6749-494B-B3D0-0B609C9D252D}" srcOrd="0" destOrd="0" parTransId="{5A7BCD6F-D507-4002-8843-DAEA58C10657}" sibTransId="{1B7072C2-5E93-4189-AACE-55F6EFC8C4F0}"/>
    <dgm:cxn modelId="{DEBC28E6-A6E5-43C9-9376-59D20229B557}" type="presOf" srcId="{571A6B2C-BB98-434A-8717-EB94F63679FD}" destId="{DA0A05FA-ABA0-4CA3-80A4-6750AD264D05}" srcOrd="0" destOrd="0" presId="urn:microsoft.com/office/officeart/2005/8/layout/list1"/>
    <dgm:cxn modelId="{3242007C-E0FA-4126-A0D9-7F78BCDBD15D}" type="presOf" srcId="{A0228EFA-B6D7-40DC-9F86-5F01143E1D0C}" destId="{2417FC8D-2E6D-4CA3-8C5C-C442C50BC63F}" srcOrd="1" destOrd="0" presId="urn:microsoft.com/office/officeart/2005/8/layout/list1"/>
    <dgm:cxn modelId="{A2E57455-8529-40D2-AE30-EBAC35E96404}" srcId="{7E8C921F-D30B-4287-B4F8-D54101E7F6F7}" destId="{A0228EFA-B6D7-40DC-9F86-5F01143E1D0C}" srcOrd="1" destOrd="0" parTransId="{1A722516-86CA-49E1-BD46-8EBE82CCF56D}" sibTransId="{EB772F54-D888-4D7B-A0AC-2AF15639D3C1}"/>
    <dgm:cxn modelId="{A102F8DB-3E01-4423-A68D-2D8F75274246}" type="presOf" srcId="{7E8C921F-D30B-4287-B4F8-D54101E7F6F7}" destId="{F8937771-07E2-448F-9191-70665503C25E}" srcOrd="0" destOrd="0" presId="urn:microsoft.com/office/officeart/2005/8/layout/list1"/>
    <dgm:cxn modelId="{838BC9A2-566C-492F-A209-C7B46304B60C}" type="presParOf" srcId="{F8937771-07E2-448F-9191-70665503C25E}" destId="{F43E8FDF-CEAA-4C91-B924-F178F43CEB37}" srcOrd="0" destOrd="0" presId="urn:microsoft.com/office/officeart/2005/8/layout/list1"/>
    <dgm:cxn modelId="{AA80E486-DC2F-4E08-BDF1-DAF9891F8D12}" type="presParOf" srcId="{F43E8FDF-CEAA-4C91-B924-F178F43CEB37}" destId="{7CF826A0-DB6F-4B17-829F-D1CAA710A36E}" srcOrd="0" destOrd="0" presId="urn:microsoft.com/office/officeart/2005/8/layout/list1"/>
    <dgm:cxn modelId="{B47343A2-8A64-411A-AA70-52327B58DAC5}" type="presParOf" srcId="{F43E8FDF-CEAA-4C91-B924-F178F43CEB37}" destId="{37B6D4D7-E8C0-4E65-8F41-B0DCEB9DD678}" srcOrd="1" destOrd="0" presId="urn:microsoft.com/office/officeart/2005/8/layout/list1"/>
    <dgm:cxn modelId="{0F4A7CCB-083A-483A-83C1-80F47F7EBCCD}" type="presParOf" srcId="{F8937771-07E2-448F-9191-70665503C25E}" destId="{51D3580F-FD11-4284-8A98-59F89090F6C1}" srcOrd="1" destOrd="0" presId="urn:microsoft.com/office/officeart/2005/8/layout/list1"/>
    <dgm:cxn modelId="{0D321C43-0986-453C-8C93-F674A4BAE681}" type="presParOf" srcId="{F8937771-07E2-448F-9191-70665503C25E}" destId="{ED700A00-096D-4D69-81EC-BA6FB5509469}" srcOrd="2" destOrd="0" presId="urn:microsoft.com/office/officeart/2005/8/layout/list1"/>
    <dgm:cxn modelId="{07A9649A-7E31-4D41-A618-7ACBAD67A60A}" type="presParOf" srcId="{F8937771-07E2-448F-9191-70665503C25E}" destId="{D85EAEBF-6B2E-44D8-BB0A-76FA580666AE}" srcOrd="3" destOrd="0" presId="urn:microsoft.com/office/officeart/2005/8/layout/list1"/>
    <dgm:cxn modelId="{9BCA3137-6E0A-4248-A80E-3A12DE6E0166}" type="presParOf" srcId="{F8937771-07E2-448F-9191-70665503C25E}" destId="{1B1A2BF1-D18B-4911-8B7B-ACF1DA3A450A}" srcOrd="4" destOrd="0" presId="urn:microsoft.com/office/officeart/2005/8/layout/list1"/>
    <dgm:cxn modelId="{15F291BE-860A-443C-BA9A-D0E3A44009B6}" type="presParOf" srcId="{1B1A2BF1-D18B-4911-8B7B-ACF1DA3A450A}" destId="{8C8CECC1-F9F8-4A1B-8EAB-2C519D84BB02}" srcOrd="0" destOrd="0" presId="urn:microsoft.com/office/officeart/2005/8/layout/list1"/>
    <dgm:cxn modelId="{D03D55BA-467E-46CC-87EA-5A19DFC2BB24}" type="presParOf" srcId="{1B1A2BF1-D18B-4911-8B7B-ACF1DA3A450A}" destId="{2417FC8D-2E6D-4CA3-8C5C-C442C50BC63F}" srcOrd="1" destOrd="0" presId="urn:microsoft.com/office/officeart/2005/8/layout/list1"/>
    <dgm:cxn modelId="{FAC973A9-1117-4F1D-9F0A-B6272EC3B28E}" type="presParOf" srcId="{F8937771-07E2-448F-9191-70665503C25E}" destId="{7FB00B48-65E2-4C95-8CB5-68F1E9C30D39}" srcOrd="5" destOrd="0" presId="urn:microsoft.com/office/officeart/2005/8/layout/list1"/>
    <dgm:cxn modelId="{FD6C9A1F-A60E-4506-8D49-F68F1999CFB0}" type="presParOf" srcId="{F8937771-07E2-448F-9191-70665503C25E}" destId="{78B1F7B8-B292-4A56-ACE7-7E06FB97DF11}" srcOrd="6" destOrd="0" presId="urn:microsoft.com/office/officeart/2005/8/layout/list1"/>
    <dgm:cxn modelId="{F403EB8D-6448-4CB4-B3C3-194991B6C046}" type="presParOf" srcId="{F8937771-07E2-448F-9191-70665503C25E}" destId="{898DD77F-EB93-4DB5-A6EB-CFA0FEEF8A70}" srcOrd="7" destOrd="0" presId="urn:microsoft.com/office/officeart/2005/8/layout/list1"/>
    <dgm:cxn modelId="{7AEA46FF-B173-423B-9AA5-F4F831E3DF27}" type="presParOf" srcId="{F8937771-07E2-448F-9191-70665503C25E}" destId="{214C506A-A0F3-4CC0-A15B-FD21E284CBAE}" srcOrd="8" destOrd="0" presId="urn:microsoft.com/office/officeart/2005/8/layout/list1"/>
    <dgm:cxn modelId="{8422F0B5-557B-4DF8-885D-6AEDE719F828}" type="presParOf" srcId="{214C506A-A0F3-4CC0-A15B-FD21E284CBAE}" destId="{DA0A05FA-ABA0-4CA3-80A4-6750AD264D05}" srcOrd="0" destOrd="0" presId="urn:microsoft.com/office/officeart/2005/8/layout/list1"/>
    <dgm:cxn modelId="{BA056902-60CD-4EF9-B55D-59DA6A805ECC}" type="presParOf" srcId="{214C506A-A0F3-4CC0-A15B-FD21E284CBAE}" destId="{1EA8C934-804B-43AA-B2EB-B845F386E2F9}" srcOrd="1" destOrd="0" presId="urn:microsoft.com/office/officeart/2005/8/layout/list1"/>
    <dgm:cxn modelId="{3276E15C-A028-4772-B917-FE26AE65A8BE}" type="presParOf" srcId="{F8937771-07E2-448F-9191-70665503C25E}" destId="{D4BB516E-EE67-44EC-AF56-DA6BE9D8C536}" srcOrd="9" destOrd="0" presId="urn:microsoft.com/office/officeart/2005/8/layout/list1"/>
    <dgm:cxn modelId="{005D0844-78AC-4F5E-829A-D1355EA93315}" type="presParOf" srcId="{F8937771-07E2-448F-9191-70665503C25E}" destId="{D5533741-80DA-422A-A55B-BE8B82B15A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AEB08-2D22-4F0A-BDCB-A7B9DFAEA4FC}">
      <dsp:nvSpPr>
        <dsp:cNvPr id="0" name=""/>
        <dsp:cNvSpPr/>
      </dsp:nvSpPr>
      <dsp:spPr>
        <a:xfrm>
          <a:off x="-7340568" y="-1120411"/>
          <a:ext cx="8723448" cy="872344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6BA8-DEE5-4602-9715-0EBE46A8B22F}">
      <dsp:nvSpPr>
        <dsp:cNvPr id="0" name=""/>
        <dsp:cNvSpPr/>
      </dsp:nvSpPr>
      <dsp:spPr>
        <a:xfrm>
          <a:off x="662042" y="0"/>
          <a:ext cx="8158429" cy="1124082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340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Формами фізичного удосконалення можуть виступати:</a:t>
          </a:r>
          <a:endParaRPr lang="ru-RU" sz="2800" b="1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042" y="0"/>
        <a:ext cx="8158429" cy="1124082"/>
      </dsp:txXfrm>
    </dsp:sp>
    <dsp:sp modelId="{09B3FB90-F7E0-49F6-B09C-D2286A2DE180}">
      <dsp:nvSpPr>
        <dsp:cNvPr id="0" name=""/>
        <dsp:cNvSpPr/>
      </dsp:nvSpPr>
      <dsp:spPr>
        <a:xfrm>
          <a:off x="654991" y="1476752"/>
          <a:ext cx="1013234" cy="1013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9B069-B615-4F62-AE8F-8A8EF7D1FA64}">
      <dsp:nvSpPr>
        <dsp:cNvPr id="0" name=""/>
        <dsp:cNvSpPr/>
      </dsp:nvSpPr>
      <dsp:spPr>
        <a:xfrm>
          <a:off x="1179032" y="1620526"/>
          <a:ext cx="7538208" cy="810587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3404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 вправи і перебування на свіжому повітрі, плавання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032" y="1620526"/>
        <a:ext cx="7538208" cy="810587"/>
      </dsp:txXfrm>
    </dsp:sp>
    <dsp:sp modelId="{DD8C6AF9-FD73-44E8-832F-A25AD6FC2DD0}">
      <dsp:nvSpPr>
        <dsp:cNvPr id="0" name=""/>
        <dsp:cNvSpPr/>
      </dsp:nvSpPr>
      <dsp:spPr>
        <a:xfrm>
          <a:off x="654998" y="1476758"/>
          <a:ext cx="1013234" cy="1013234"/>
        </a:xfrm>
        <a:prstGeom prst="ellipse">
          <a:avLst/>
        </a:prstGeom>
        <a:solidFill>
          <a:srgbClr val="FFFF99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AE15-F4D0-4623-9B1B-17CE002BE92F}">
      <dsp:nvSpPr>
        <dsp:cNvPr id="0" name=""/>
        <dsp:cNvSpPr/>
      </dsp:nvSpPr>
      <dsp:spPr>
        <a:xfrm>
          <a:off x="1357304" y="2836018"/>
          <a:ext cx="7359936" cy="81058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3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Їзда на велосипеді, лижах, санчатах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304" y="2836018"/>
        <a:ext cx="7359936" cy="810587"/>
      </dsp:txXfrm>
    </dsp:sp>
    <dsp:sp modelId="{124726EE-3ED2-4D20-B8DD-A7DA7C3540CB}">
      <dsp:nvSpPr>
        <dsp:cNvPr id="0" name=""/>
        <dsp:cNvSpPr/>
      </dsp:nvSpPr>
      <dsp:spPr>
        <a:xfrm>
          <a:off x="850687" y="2734695"/>
          <a:ext cx="1013234" cy="1013234"/>
        </a:xfrm>
        <a:prstGeom prst="ellipse">
          <a:avLst/>
        </a:prstGeom>
        <a:solidFill>
          <a:srgbClr val="FFFF99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BF08-BD9C-4AF9-BE61-6E40914A14D8}">
      <dsp:nvSpPr>
        <dsp:cNvPr id="0" name=""/>
        <dsp:cNvSpPr/>
      </dsp:nvSpPr>
      <dsp:spPr>
        <a:xfrm>
          <a:off x="1179032" y="4051510"/>
          <a:ext cx="7538208" cy="810587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340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тання на ковзанах і рухливі ігри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032" y="4051510"/>
        <a:ext cx="7538208" cy="810587"/>
      </dsp:txXfrm>
    </dsp:sp>
    <dsp:sp modelId="{B487B96D-594A-4E37-91D7-189B459A7BD1}">
      <dsp:nvSpPr>
        <dsp:cNvPr id="0" name=""/>
        <dsp:cNvSpPr/>
      </dsp:nvSpPr>
      <dsp:spPr>
        <a:xfrm>
          <a:off x="672415" y="3950187"/>
          <a:ext cx="1013234" cy="1013234"/>
        </a:xfrm>
        <a:prstGeom prst="ellipse">
          <a:avLst/>
        </a:prstGeom>
        <a:solidFill>
          <a:srgbClr val="FFFF99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51492-B4AB-42FE-9677-EF23DE2B7FEB}">
      <dsp:nvSpPr>
        <dsp:cNvPr id="0" name=""/>
        <dsp:cNvSpPr/>
      </dsp:nvSpPr>
      <dsp:spPr>
        <a:xfrm>
          <a:off x="598189" y="5267003"/>
          <a:ext cx="8119051" cy="810587"/>
        </a:xfrm>
        <a:prstGeom prst="rect">
          <a:avLst/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34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фізичних занять з трудовою діяльністю.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189" y="5267003"/>
        <a:ext cx="8119051" cy="810587"/>
      </dsp:txXfrm>
    </dsp:sp>
    <dsp:sp modelId="{B6BAF0D1-A14C-4DC7-BB77-1BE62D296ABC}">
      <dsp:nvSpPr>
        <dsp:cNvPr id="0" name=""/>
        <dsp:cNvSpPr/>
      </dsp:nvSpPr>
      <dsp:spPr>
        <a:xfrm>
          <a:off x="91572" y="5165679"/>
          <a:ext cx="1013234" cy="1013234"/>
        </a:xfrm>
        <a:prstGeom prst="ellipse">
          <a:avLst/>
        </a:prstGeom>
        <a:solidFill>
          <a:srgbClr val="FFFF99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00A00-096D-4D69-81EC-BA6FB5509469}">
      <dsp:nvSpPr>
        <dsp:cNvPr id="0" name=""/>
        <dsp:cNvSpPr/>
      </dsp:nvSpPr>
      <dsp:spPr>
        <a:xfrm>
          <a:off x="0" y="577863"/>
          <a:ext cx="89644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6D4D7-E8C0-4E65-8F41-B0DCEB9DD678}">
      <dsp:nvSpPr>
        <dsp:cNvPr id="0" name=""/>
        <dsp:cNvSpPr/>
      </dsp:nvSpPr>
      <dsp:spPr>
        <a:xfrm>
          <a:off x="413206" y="46503"/>
          <a:ext cx="8547936" cy="1062720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обізнаності вихователів з даної проблеми, а саме залучення до проведення педрад і семінарів, консультацій.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084" y="98381"/>
        <a:ext cx="8444180" cy="958964"/>
      </dsp:txXfrm>
    </dsp:sp>
    <dsp:sp modelId="{78B1F7B8-B292-4A56-ACE7-7E06FB97DF11}">
      <dsp:nvSpPr>
        <dsp:cNvPr id="0" name=""/>
        <dsp:cNvSpPr/>
      </dsp:nvSpPr>
      <dsp:spPr>
        <a:xfrm>
          <a:off x="0" y="2210823"/>
          <a:ext cx="896448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7FC8D-2E6D-4CA3-8C5C-C442C50BC63F}">
      <dsp:nvSpPr>
        <dsp:cNvPr id="0" name=""/>
        <dsp:cNvSpPr/>
      </dsp:nvSpPr>
      <dsp:spPr>
        <a:xfrm>
          <a:off x="407078" y="1679463"/>
          <a:ext cx="8550763" cy="106272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знань родинного фізичного виховання у батьків. Розробка пам'яток, консультацій, рекомендацій, проведення круглих столів, батьківських зборів.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956" y="1731341"/>
        <a:ext cx="8447007" cy="958964"/>
      </dsp:txXfrm>
    </dsp:sp>
    <dsp:sp modelId="{D5533741-80DA-422A-A55B-BE8B82B15A94}">
      <dsp:nvSpPr>
        <dsp:cNvPr id="0" name=""/>
        <dsp:cNvSpPr/>
      </dsp:nvSpPr>
      <dsp:spPr>
        <a:xfrm>
          <a:off x="69564" y="3890286"/>
          <a:ext cx="8894923" cy="1037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8C934-804B-43AA-B2EB-B845F386E2F9}">
      <dsp:nvSpPr>
        <dsp:cNvPr id="0" name=""/>
        <dsp:cNvSpPr/>
      </dsp:nvSpPr>
      <dsp:spPr>
        <a:xfrm>
          <a:off x="428973" y="3312370"/>
          <a:ext cx="8535514" cy="1062720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традицій у процес фізичного виховання дітей дошкільного віку з метою позитивного виховання патріотичних почуттів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51" y="3364248"/>
        <a:ext cx="8431758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9F37-ED5D-48F6-9612-DDF70DF65F18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7192-154C-4806-BC1C-9EF6EB629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7192-154C-4806-BC1C-9EF6EB6295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1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7192-154C-4806-BC1C-9EF6EB6295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1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ACE-3586-4210-9F78-071D4D1C6B62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A3A2-F7E8-455C-AB6B-F73C718F09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DBEACE-3586-4210-9F78-071D4D1C6B62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08.09.2022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DAA3A2-F7E8-455C-AB6B-F73C718F092E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946254" y="1772816"/>
            <a:ext cx="7298154" cy="2664296"/>
          </a:xfrm>
          <a:prstGeom prst="rect">
            <a:avLst/>
          </a:prstGeom>
          <a:noFill/>
        </p:spPr>
        <p:txBody>
          <a:bodyPr wrap="none" fromWordArt="1" anchor="ctr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Впровадження </a:t>
            </a:r>
            <a:r>
              <a:rPr lang="uk-UA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 освітній процес </a:t>
            </a:r>
          </a:p>
          <a:p>
            <a:pPr algn="ctr" rtl="0">
              <a:buNone/>
            </a:pPr>
            <a:r>
              <a:rPr lang="uk-UA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фізкультурно-оздоровчих та спортивних заходів,</a:t>
            </a:r>
          </a:p>
          <a:p>
            <a:pPr algn="ctr" rtl="0">
              <a:buNone/>
            </a:pPr>
            <a:r>
              <a:rPr lang="uk-UA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щ</a:t>
            </a:r>
            <a:r>
              <a:rPr lang="uk-UA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 сприяють національно-патріотичному</a:t>
            </a:r>
          </a:p>
          <a:p>
            <a:pPr algn="ctr" rtl="0">
              <a:buNone/>
            </a:pPr>
            <a:r>
              <a:rPr lang="uk-UA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</a:t>
            </a:r>
            <a:r>
              <a:rPr lang="uk-UA" sz="1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ихованню дошкільників</a:t>
            </a:r>
            <a:endParaRPr lang="uk-UA" sz="18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70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9038" algn="l"/>
              </a:tabLst>
            </a:pPr>
            <a:r>
              <a: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57200"/>
            <a:ext cx="86409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Фаховий модуль для інструкторів з фізичного виховання, вихователів санаторних груп, спеціалізованих груп для дітей </a:t>
            </a:r>
            <a:r>
              <a:rPr lang="uk-UA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 </a:t>
            </a:r>
            <a:r>
              <a:rPr lang="uk-UA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порушенням </a:t>
            </a:r>
            <a:endParaRPr lang="en-US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uk-UA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опорно-рухового апарату</a:t>
            </a:r>
            <a:endParaRPr lang="uk-UA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941168"/>
            <a:ext cx="6911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uk-UA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endParaRPr lang="uk-UA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uk-UA" i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Спікер: вихователь-методист КЗ «ДНЗ № 67 ВМР» Ірина Лісова</a:t>
            </a:r>
            <a:endParaRPr lang="uk-UA" i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 descr="C:\Users\DS\Desktop\r001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2" y="4149080"/>
            <a:ext cx="1660981" cy="24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5516093" cy="1008112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/>
              <a:t>Гімнастика після сну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237356" cy="1260721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Вправи виконуються переважно у ліжку, епізодично застосовується музичний супровід. Гімнастику після сну  можна поєднувати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загартовуючими</a:t>
            </a:r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оздоровчими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заходами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068960"/>
            <a:ext cx="2342155" cy="175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46439"/>
            <a:ext cx="1800200" cy="240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437112"/>
            <a:ext cx="2310309" cy="170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6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7"/>
            <a:ext cx="5184576" cy="792088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/>
              <a:t>Рухливі ігри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63942"/>
            <a:ext cx="2448272" cy="1757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1124744"/>
            <a:ext cx="7591971" cy="1443323"/>
          </a:xfrm>
        </p:spPr>
        <p:txBody>
          <a:bodyPr>
            <a:normAutofit lnSpcReduction="10000"/>
          </a:bodyPr>
          <a:lstStyle/>
          <a:p>
            <a:pPr algn="l"/>
            <a:endParaRPr lang="uk-UA" dirty="0" smtClean="0"/>
          </a:p>
          <a:p>
            <a:pPr algn="l"/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Враховуючи </a:t>
            </a:r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провідну роль ігрової діяльності в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особистісному </a:t>
            </a:r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зростанні дітей, значне місце під час організації рухового режиму відводиться рухливим іграм.</a:t>
            </a:r>
            <a:r>
              <a:rPr lang="uk-UA" b="1" dirty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615" b="5593"/>
          <a:stretch/>
        </p:blipFill>
        <p:spPr>
          <a:xfrm>
            <a:off x="442942" y="2996952"/>
            <a:ext cx="2438851" cy="1839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556" t="1754" r="21" b="-1754"/>
          <a:stretch/>
        </p:blipFill>
        <p:spPr>
          <a:xfrm>
            <a:off x="6012160" y="2996952"/>
            <a:ext cx="2335387" cy="166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9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41682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>Українська народна гра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1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uk-UA" sz="16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народна гра є одним із важливих засобів національно - патріотичного виховання дітей дошкільного віку, яка є доступною кожному, має тісний зв’язок з повсякденним життям. Українські народні рухливі ігри є найважливішим засобом розвитку фізичної активності дітей. </a:t>
            </a:r>
            <a:r>
              <a:rPr lang="uk-UA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4535" y="9601229"/>
            <a:ext cx="4478641" cy="7248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833336" y="2787634"/>
            <a:ext cx="2802559" cy="152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Новини - Святошинська районна в м.Києві державна адмініст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7634"/>
            <a:ext cx="2880320" cy="1549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6029" r="4834" b="34559"/>
          <a:stretch/>
        </p:blipFill>
        <p:spPr>
          <a:xfrm>
            <a:off x="2699792" y="4581128"/>
            <a:ext cx="3600400" cy="160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502" y="188640"/>
            <a:ext cx="8701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здоров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є головною умовою духовного і морального здоров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дитини. І ми, як педагоги, маємо прикласти максимум зусиль для 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ормування та становлення свідомої людини і виховати маленького патріота.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09" r="14101" b="26839"/>
          <a:stretch/>
        </p:blipFill>
        <p:spPr>
          <a:xfrm>
            <a:off x="334502" y="1844824"/>
            <a:ext cx="4752528" cy="2691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" r="5993" b="43030"/>
          <a:stretch/>
        </p:blipFill>
        <p:spPr>
          <a:xfrm>
            <a:off x="3635896" y="3933056"/>
            <a:ext cx="50672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5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56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Гімнастика, фізичні вправи, ходьба повинні міцно ввійти в повсякденний побут кожного, хто хоче зберегти працездатність, здоров’я, повноцінне і радісне життя.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Гіппократ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КАЗИ та ЛИСТИ | zochet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57964"/>
            <a:ext cx="5832648" cy="3645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69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88832" cy="649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Використані джерела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1. Базовий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компонент дошкільної освіти в Україні. – К., 2012.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uk-UA" sz="1600" u="sn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https://</a:t>
            </a:r>
            <a:r>
              <a:rPr lang="uk-UA" sz="1600" u="sng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mon.gov.ua/ua/osvita/doshkilna-osvita/bazovij-komponent-doshkilnoyi-osviti-v-ukrayini</a:t>
            </a:r>
            <a:r>
              <a:rPr lang="uk-UA" sz="1600" u="sng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Богуш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А.М. Українське народознавство в дошкільному закладі / А.М.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Богуш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, Н.В. Лисенко. - К.: Вища школа, 1994. - 398 с. </a:t>
            </a:r>
            <a:r>
              <a:rPr lang="uk-UA" sz="1600" u="sng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http://dspace.pdpu.edu.ua/handle/123456789/8788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3. 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Вільчковський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Е.С. Народна рухлива гра - основний засіб фізичного виховання дошкільнят / Е.С.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Вільчковський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, О.І. Курок // Традиції фізичної культури в Україні. Зб. наук. пр. - К.: ІЗМН, 1997. С.147-153. </a:t>
            </a:r>
            <a:r>
              <a:rPr lang="uk-UA" sz="1600" u="sng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https://otherreferats.allbest.ru/pedagogics/00745344_2.html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    4.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Провознюк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Г.Г. Гра і здоров’я. Методичний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посібник.-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Тернопіль:  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Мальва    ООО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, 2005. </a:t>
            </a:r>
            <a:r>
              <a:rPr lang="uk-UA" sz="1600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</a:t>
            </a:r>
            <a:r>
              <a:rPr lang="uk-UA" sz="1600" u="sng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://thelib.info/kultura/2767111-povsyakdenna-robota-z-fizichnogo-vihovannya-v-dityachomu-navchalnomu-zakladi/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5.Цьось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А.В. Традиції родинного фізичного виховання в Україні А.В.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Цьось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, І. </a:t>
            </a:r>
            <a:r>
              <a:rPr lang="uk-UA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Кліш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// Рідна школа. - 2001. - №7. - 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С.29-32.  </a:t>
            </a:r>
            <a:r>
              <a:rPr lang="uk-UA" sz="1600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</a:t>
            </a:r>
            <a:r>
              <a:rPr lang="uk-UA" sz="1600" u="sng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://</a:t>
            </a:r>
            <a:r>
              <a:rPr lang="uk-UA" sz="1600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refdb.ru/look/2413610.html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636" y="2967335"/>
            <a:ext cx="5554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39344" y="7547551"/>
            <a:ext cx="3784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590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9038" algn="l"/>
              </a:tabLst>
            </a:pPr>
            <a:r>
              <a: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521577"/>
            <a:ext cx="873095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чені вважають, що елементи національно-патріотичного виховання доцільно включати у зміст фізичного виховання, починаючи з перших днів життя дитини.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5373216"/>
            <a:ext cx="889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змістом вони повинні бути доступними дітям, мати пізнавальну і моральну значущість, створювати умови для активного пізнання навколишнього світу за допомогою рухів.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Як українці захищали своїх немовлят: обереги та заборони | Етнографія"/>
          <p:cNvSpPr>
            <a:spLocks noChangeAspect="1" noChangeArrowheads="1"/>
          </p:cNvSpPr>
          <p:nvPr/>
        </p:nvSpPr>
        <p:spPr bwMode="auto">
          <a:xfrm>
            <a:off x="927235" y="6729281"/>
            <a:ext cx="997680" cy="13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Реєстрація новонароджених за кордоном — все, що потрібно знати про  проведення процедури / НВ"/>
          <p:cNvSpPr>
            <a:spLocks noChangeAspect="1" noChangeArrowheads="1"/>
          </p:cNvSpPr>
          <p:nvPr/>
        </p:nvSpPr>
        <p:spPr bwMode="auto">
          <a:xfrm>
            <a:off x="307974" y="7937"/>
            <a:ext cx="195976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Реєстрація новонароджених за кордоном — все, що потрібно знати про  проведення процедури / Н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Реєстрація новонароджених за кордоном — все, що потрібно знати про  проведення процедури / Н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249209"/>
            <a:ext cx="4056792" cy="2569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AutoShape 18" descr="Як за кордоном навчатися за українськими програмам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5686" r="17646" b="2969"/>
          <a:stretch/>
        </p:blipFill>
        <p:spPr>
          <a:xfrm>
            <a:off x="4637999" y="2249209"/>
            <a:ext cx="4032448" cy="2569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2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5"/>
            <a:ext cx="89289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появи гіподинамії у дітей часто називають особливості  фізичного розвитку, збільшення навчального навантаження, скороченість часу відпочинку на свіжому повітрі, надмірне захоплення телевізором, комп'ютерними іграми і </a:t>
            </a:r>
            <a:r>
              <a:rPr lang="uk-UA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гаджетами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неправильне харчування.</a:t>
            </a:r>
            <a:endParaRPr lang="uk-UA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кільки часу дитина може користуватися ґаджетом. Графі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59635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Ризики для дитячого здоров'я від сучасних гаджетів — Delo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473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792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0709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0815638"/>
              </p:ext>
            </p:extLst>
          </p:nvPr>
        </p:nvGraphicFramePr>
        <p:xfrm>
          <a:off x="89756" y="375375"/>
          <a:ext cx="8820472" cy="648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3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8924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 виховання дошкільників в системі фізкультурно-оздоровчої форми має стати тією об'єднуючою силою, яка зможе виростити покоління справжніх патріотів, які люблять свою Батьківщину не на словах, а на ділі.</a:t>
            </a:r>
          </a:p>
        </p:txBody>
      </p:sp>
      <p:pic>
        <p:nvPicPr>
          <p:cNvPr id="2050" name="Picture 2" descr="У Луцьку пройведуть благодійний захід &quot;Маленькі патріоти&quot;: усі виручені  кошти підуть на підтримку ЗСУ - ВолиньІнф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r="10917" b="4787"/>
          <a:stretch/>
        </p:blipFill>
        <p:spPr bwMode="auto">
          <a:xfrm>
            <a:off x="683568" y="2228308"/>
            <a:ext cx="4248472" cy="2470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34" y="3933056"/>
            <a:ext cx="4097835" cy="2442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96552" y="332657"/>
            <a:ext cx="979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в роботу ЗДО національно-патріотичного виховання в фізкультурно-оздоровчій роботі повинно проводитись в різних напрямках: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1063331"/>
              </p:ext>
            </p:extLst>
          </p:nvPr>
        </p:nvGraphicFramePr>
        <p:xfrm>
          <a:off x="0" y="1484784"/>
          <a:ext cx="8964488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7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 виховання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заняттях з фізичного виховання  відбувається за умови, що дитина бере реальну участь у діяльності, в якій випробовуються, перевіряються на практиці відповідні патріотичні цінності.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176464" cy="327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85" y="3459780"/>
            <a:ext cx="3727362" cy="280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4807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фольклорних  занять з фізичної культури: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6984776" cy="484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  <a:tabLst>
                <a:tab pos="4136390" algn="l"/>
              </a:tabLst>
            </a:pPr>
            <a:endParaRPr lang="uk-UA" sz="2000" b="1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b="1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Сюжетні фізкультурні заняття з додаванням  елементів фольклору;</a:t>
            </a:r>
            <a:endParaRPr lang="uk-UA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Творчо-рухові заняття; </a:t>
            </a:r>
            <a:endParaRPr lang="uk-UA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Музично-ритмічні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заняття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uk-UA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Ігрові фізкультурні заняття;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Театралізовані фізкультурні заняття з використання імітаційних, мімічних і пантомімічних вправ та ігор-</a:t>
            </a:r>
            <a:r>
              <a:rPr lang="uk-UA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драматизацій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Традиційні </a:t>
            </a:r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аняття з використанням елементів фольклору;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Інтегровані фізкультурні заняття з елементами фольклору.</a:t>
            </a:r>
            <a:endParaRPr lang="en-US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22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879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Ранкова гімнастика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056784" cy="1584175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sz="4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Ранкова гімнастика – обов’язкова складова організації життєдіяльності дітей у ЗДО. Вона сприяє поглибленню дихання, посиленню кровообігу,  обміну речовин, розвитку різних груп м’язів, формуванню правильної постави, розгальмовуванню нервової системи після нічного сну, створює позитивний емоційний фон для подальшої діяльності у першій половині дня</a:t>
            </a:r>
            <a:r>
              <a:rPr lang="uk-UA" sz="4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4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0655" r="15909" b="21123"/>
          <a:stretch/>
        </p:blipFill>
        <p:spPr bwMode="auto">
          <a:xfrm>
            <a:off x="5148064" y="3789040"/>
            <a:ext cx="3240359" cy="220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/>
          <a:stretch/>
        </p:blipFill>
        <p:spPr>
          <a:xfrm>
            <a:off x="971600" y="3356992"/>
            <a:ext cx="3240939" cy="215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51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677</Words>
  <Application>Microsoft Office PowerPoint</Application>
  <PresentationFormat>Экран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фольклорних  занять з фізичної культури:</vt:lpstr>
      <vt:lpstr>Ранкова гімнастика</vt:lpstr>
      <vt:lpstr>Гімнастика після сну</vt:lpstr>
      <vt:lpstr>Рухливі ігри</vt:lpstr>
      <vt:lpstr>   Українська народна гра  Українська народна гра є одним із важливих засобів національно - патріотичного виховання дітей дошкільного віку, яка є доступною кожному, має тісний зв’язок з повсякденним життям. Українські народні рухливі ігри є найважливішим засобом розвитку фізичної активності дітей.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№67</dc:title>
  <dc:creator>Владимир</dc:creator>
  <cp:lastModifiedBy>DS</cp:lastModifiedBy>
  <cp:revision>227</cp:revision>
  <dcterms:created xsi:type="dcterms:W3CDTF">2016-11-17T14:51:21Z</dcterms:created>
  <dcterms:modified xsi:type="dcterms:W3CDTF">2022-09-08T08:09:50Z</dcterms:modified>
</cp:coreProperties>
</file>